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257" r:id="rId2"/>
    <p:sldId id="262" r:id="rId3"/>
    <p:sldId id="263" r:id="rId4"/>
    <p:sldId id="264" r:id="rId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A7418C-1A37-4630-8C30-B2836F55C532}" type="datetime1">
              <a:rPr lang="zh-TW" altLang="en-US" smtClean="0"/>
              <a:t>2025/7/9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916EA9-9B8C-4B06-BBDB-07A75F4AF607}" type="datetime1">
              <a:rPr lang="zh-TW" altLang="en-US" smtClean="0"/>
              <a:t>2025/7/9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按一下以編輯母片文字樣式</a:t>
            </a:r>
            <a:endParaRPr lang="en-US"/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矩形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矩形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矩形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直線接點​​(S)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20" name="日期版面配置區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D9EAB54-90A7-4427-8D5D-1517AC1256FE}" type="datetime1">
              <a:rPr lang="zh-TW" altLang="en-US" smtClean="0"/>
              <a:t>2025/7/9</a:t>
            </a:fld>
            <a:endParaRPr lang="en-US" dirty="0"/>
          </a:p>
        </p:txBody>
      </p:sp>
      <p:sp>
        <p:nvSpPr>
          <p:cNvPr id="21" name="頁尾預留位置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22" name="投影片編號預留位置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E064CC-B997-463F-949D-526814740EEF}" type="datetime1">
              <a:rPr lang="zh-TW" altLang="en-US" smtClean="0"/>
              <a:t>2025/7/9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128EAF-448F-42C4-BB03-9B0CC8E0C77B}" type="datetime1">
              <a:rPr lang="zh-TW" altLang="en-US" smtClean="0"/>
              <a:t>2025/7/9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47876-3A2B-49FA-B396-40048599C954}" type="datetime1">
              <a:rPr lang="zh-TW" altLang="en-US" smtClean="0"/>
              <a:t>2025/7/9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矩形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矩形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矩形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​​(S)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fld id="{294347CA-4B58-4AEE-8DA6-4E2B096FC96F}" type="datetime1">
              <a:rPr lang="zh-TW" altLang="en-US" smtClean="0"/>
              <a:t>2025/7/9</a:t>
            </a:fld>
            <a:endParaRPr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CF91B-17D2-4072-B2E9-D16F58DFD8EB}" type="datetime1">
              <a:rPr lang="zh-TW" altLang="en-US" smtClean="0"/>
              <a:t>2025/7/9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51C41F-D9A3-457D-A3FA-0A5DBEF4266B}" type="datetime1">
              <a:rPr lang="zh-TW" altLang="en-US" smtClean="0"/>
              <a:t>2025/7/9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3183BB-2861-4A80-80A6-2C9B82653C78}" type="datetime1">
              <a:rPr lang="zh-TW" altLang="en-US" smtClean="0"/>
              <a:t>2025/7/9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6085DB-A18D-4659-BA29-412FA9C45839}" type="datetime1">
              <a:rPr lang="zh-TW" altLang="en-US" smtClean="0"/>
              <a:t>2025/7/9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53BEA6C-00E9-40EA-A338-3A3492325C3F}" type="datetime1">
              <a:rPr lang="zh-TW" altLang="en-US" smtClean="0"/>
              <a:t>2025/7/9</a:t>
            </a:fld>
            <a:endParaRPr lang="en-US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827CC67-2DD7-42FE-B417-D6036783A853}" type="datetime1">
              <a:rPr lang="zh-TW" altLang="en-US" smtClean="0"/>
              <a:t>2025/7/9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algn="l"/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矩形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6C11105-4E24-4682-A6F5-E2BADE4D0872}" type="datetime1">
              <a:rPr lang="zh-TW" altLang="en-US" smtClean="0"/>
              <a:t>2025/7/9</a:t>
            </a:fld>
            <a:endParaRPr 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標誌特寫&#10;&#10;自動產生的描述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矩形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400" dirty="0">
                <a:solidFill>
                  <a:schemeClr val="tx1"/>
                </a:solidFill>
              </a:rPr>
              <a:t>家事平權</a:t>
            </a:r>
            <a:endParaRPr lang="zh-tw" sz="4400" dirty="0">
              <a:solidFill>
                <a:schemeClr val="tx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zh-TW" altLang="en-US" dirty="0">
                <a:solidFill>
                  <a:schemeClr val="tx1"/>
                </a:solidFill>
              </a:rPr>
              <a:t>動態家庭作業</a:t>
            </a:r>
            <a:r>
              <a:rPr lang="en-US" altLang="zh-TW" dirty="0">
                <a:solidFill>
                  <a:schemeClr val="tx1"/>
                </a:solidFill>
              </a:rPr>
              <a:t>---</a:t>
            </a:r>
            <a:r>
              <a:rPr lang="zh-TW" altLang="en-US" dirty="0">
                <a:solidFill>
                  <a:schemeClr val="tx1"/>
                </a:solidFill>
              </a:rPr>
              <a:t>家事護照</a:t>
            </a:r>
            <a:endParaRPr 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58BE44-3D08-5E27-9579-F8D755D7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動態作業</a:t>
            </a:r>
            <a:r>
              <a:rPr lang="en-US" altLang="zh-TW" dirty="0"/>
              <a:t>-</a:t>
            </a:r>
            <a:r>
              <a:rPr lang="zh-TW" altLang="en-US" dirty="0"/>
              <a:t>家事訓練</a:t>
            </a:r>
            <a:r>
              <a:rPr lang="en-US" altLang="zh-TW" dirty="0"/>
              <a:t>/</a:t>
            </a:r>
            <a:r>
              <a:rPr lang="zh-TW" altLang="en-US" dirty="0"/>
              <a:t>家事護照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AE6568F-2065-8442-E8A6-25D3F209F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90" y="2099773"/>
            <a:ext cx="2925944" cy="3900380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6B7465-6E54-8DDA-274C-79AC60B7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2025/7/9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916D80E-8454-5E51-CB3C-35D6BC50B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72" y="976697"/>
            <a:ext cx="3733125" cy="497637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8A6577C-F1F9-CCC8-C20E-12CCDFDAD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07" y="2100072"/>
            <a:ext cx="2137661" cy="39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8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3F37CAA5-DAE3-FABA-17C9-D14B51BF1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60" y="2267413"/>
            <a:ext cx="2166295" cy="3849687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FF1C0E-E096-46C0-B85F-877C0E5B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2025/7/9</a:t>
            </a:fld>
            <a:endParaRPr 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24DD4F5-A794-99E0-C9F1-A74DC851DD0F}"/>
              </a:ext>
            </a:extLst>
          </p:cNvPr>
          <p:cNvSpPr txBox="1">
            <a:spLocks/>
          </p:cNvSpPr>
          <p:nvPr/>
        </p:nvSpPr>
        <p:spPr>
          <a:xfrm>
            <a:off x="546429" y="605481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動態作業</a:t>
            </a:r>
            <a:r>
              <a:rPr lang="en-US" altLang="zh-TW" dirty="0"/>
              <a:t>-</a:t>
            </a:r>
            <a:r>
              <a:rPr lang="zh-TW" altLang="en-US" dirty="0"/>
              <a:t>家事訓練</a:t>
            </a:r>
            <a:r>
              <a:rPr lang="en-US" altLang="zh-TW" dirty="0"/>
              <a:t>/</a:t>
            </a:r>
            <a:r>
              <a:rPr lang="zh-TW" altLang="en-US" dirty="0"/>
              <a:t>家事護照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43C0D44-0C9C-E208-DA72-1161C97D1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3" y="745496"/>
            <a:ext cx="4026164" cy="536700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1ADA161-9311-9635-C74C-B30806A91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69" y="2247621"/>
            <a:ext cx="2879021" cy="38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8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F427C41E-6204-F3CB-2F7E-AC3BE1DD2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44" y="2127127"/>
            <a:ext cx="5131757" cy="3849687"/>
          </a:xfrm>
        </p:spPr>
      </p:pic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328FBC-6F6F-44DF-F41A-C67D474D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847876-3A2B-49FA-B396-40048599C954}" type="datetime1">
              <a:rPr lang="zh-TW" altLang="en-US" smtClean="0"/>
              <a:t>2025/7/9</a:t>
            </a:fld>
            <a:endParaRPr 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23C88B6E-8EB4-E507-21E1-E9C7BAD6E20B}"/>
              </a:ext>
            </a:extLst>
          </p:cNvPr>
          <p:cNvSpPr txBox="1">
            <a:spLocks/>
          </p:cNvSpPr>
          <p:nvPr/>
        </p:nvSpPr>
        <p:spPr>
          <a:xfrm>
            <a:off x="1219200" y="7949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動態作業</a:t>
            </a:r>
            <a:r>
              <a:rPr lang="en-US" altLang="zh-TW" dirty="0"/>
              <a:t>-</a:t>
            </a:r>
            <a:r>
              <a:rPr lang="zh-TW" altLang="en-US" dirty="0"/>
              <a:t>家事訓練</a:t>
            </a:r>
            <a:r>
              <a:rPr lang="en-US" altLang="zh-TW" dirty="0"/>
              <a:t>/</a:t>
            </a:r>
            <a:r>
              <a:rPr lang="zh-TW" altLang="en-US" dirty="0"/>
              <a:t>家事護照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1774587E-212D-2099-F0EC-059EB8023194}"/>
              </a:ext>
            </a:extLst>
          </p:cNvPr>
          <p:cNvSpPr txBox="1">
            <a:spLocks/>
          </p:cNvSpPr>
          <p:nvPr/>
        </p:nvSpPr>
        <p:spPr>
          <a:xfrm>
            <a:off x="948701" y="2468234"/>
            <a:ext cx="4087606" cy="295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r>
              <a:rPr lang="zh-TW" altLang="en-US" sz="3200" dirty="0">
                <a:solidFill>
                  <a:schemeClr val="accent1"/>
                </a:solidFill>
              </a:rPr>
              <a:t>做家事是每個家庭成員的責任，雖然我們年紀還小，但可以做的事情還是很多</a:t>
            </a:r>
          </a:p>
        </p:txBody>
      </p:sp>
    </p:spTree>
    <p:extLst>
      <p:ext uri="{BB962C8B-B14F-4D97-AF65-F5344CB8AC3E}">
        <p14:creationId xmlns:p14="http://schemas.microsoft.com/office/powerpoint/2010/main" val="3490653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59_TF78438558" id="{B22198C3-BD72-44A2-997F-14D793BFA363}" vid="{07B9720E-645E-4AB5-B14C-E751A8DA5D2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{D78C78F9-EBE3-40B9-8F99-B9520EAF142B}tf78438558_win32</Template>
  <TotalTime>8</TotalTime>
  <Words>57</Words>
  <Application>Microsoft Office PowerPoint</Application>
  <PresentationFormat>寬螢幕</PresentationFormat>
  <Paragraphs>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Microsoft JhengHei UI</vt:lpstr>
      <vt:lpstr>Calibri</vt:lpstr>
      <vt:lpstr>Century Gothic</vt:lpstr>
      <vt:lpstr>Garamond</vt:lpstr>
      <vt:lpstr>SavonVTI</vt:lpstr>
      <vt:lpstr>家事平權</vt:lpstr>
      <vt:lpstr>動態作業-家事訓練/家事護照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婷莉 潘</dc:creator>
  <cp:lastModifiedBy>婷莉 潘</cp:lastModifiedBy>
  <cp:revision>1</cp:revision>
  <dcterms:created xsi:type="dcterms:W3CDTF">2025-07-08T17:29:15Z</dcterms:created>
  <dcterms:modified xsi:type="dcterms:W3CDTF">2025-07-08T17:37:31Z</dcterms:modified>
</cp:coreProperties>
</file>